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0" r:id="rId1"/>
  </p:sldMasterIdLst>
  <p:sldIdLst>
    <p:sldId id="276" r:id="rId2"/>
    <p:sldId id="257" r:id="rId3"/>
    <p:sldId id="274" r:id="rId4"/>
    <p:sldId id="258" r:id="rId5"/>
    <p:sldId id="260" r:id="rId6"/>
    <p:sldId id="259" r:id="rId7"/>
    <p:sldId id="263" r:id="rId8"/>
    <p:sldId id="261" r:id="rId9"/>
    <p:sldId id="265" r:id="rId10"/>
    <p:sldId id="264" r:id="rId11"/>
    <p:sldId id="266" r:id="rId12"/>
    <p:sldId id="273" r:id="rId13"/>
    <p:sldId id="267" r:id="rId14"/>
    <p:sldId id="268" r:id="rId15"/>
    <p:sldId id="275" r:id="rId16"/>
    <p:sldId id="269" r:id="rId17"/>
    <p:sldId id="271" r:id="rId18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721" autoAdjust="0"/>
    <p:restoredTop sz="94660"/>
  </p:normalViewPr>
  <p:slideViewPr>
    <p:cSldViewPr snapToGrid="0">
      <p:cViewPr varScale="1">
        <p:scale>
          <a:sx n="47" d="100"/>
          <a:sy n="47" d="100"/>
        </p:scale>
        <p:origin x="-931" y="-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12F8117-9736-4572-8027-9415F9D4DDB8}" type="datetimeFigureOut">
              <a:rPr lang="uk-UA" smtClean="0"/>
              <a:pPr/>
              <a:t>31.05.2018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EC567B8F-4EF5-4C3F-BBA2-0366312156AC}" type="slidenum">
              <a:rPr lang="uk-UA" smtClean="0"/>
              <a:pPr/>
              <a:t>‹#›</a:t>
            </a:fld>
            <a:endParaRPr lang="uk-UA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62474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F8117-9736-4572-8027-9415F9D4DDB8}" type="datetimeFigureOut">
              <a:rPr lang="uk-UA" smtClean="0"/>
              <a:pPr/>
              <a:t>31.05.2018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67B8F-4EF5-4C3F-BBA2-0366312156AC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018717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F8117-9736-4572-8027-9415F9D4DDB8}" type="datetimeFigureOut">
              <a:rPr lang="uk-UA" smtClean="0"/>
              <a:pPr/>
              <a:t>31.05.2018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67B8F-4EF5-4C3F-BBA2-0366312156AC}" type="slidenum">
              <a:rPr lang="uk-UA" smtClean="0"/>
              <a:pPr/>
              <a:t>‹#›</a:t>
            </a:fld>
            <a:endParaRPr lang="uk-U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362454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F8117-9736-4572-8027-9415F9D4DDB8}" type="datetimeFigureOut">
              <a:rPr lang="uk-UA" smtClean="0"/>
              <a:pPr/>
              <a:t>31.05.2018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67B8F-4EF5-4C3F-BBA2-0366312156AC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984830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F8117-9736-4572-8027-9415F9D4DDB8}" type="datetimeFigureOut">
              <a:rPr lang="uk-UA" smtClean="0"/>
              <a:pPr/>
              <a:t>31.05.2018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67B8F-4EF5-4C3F-BBA2-0366312156AC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5679566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F8117-9736-4572-8027-9415F9D4DDB8}" type="datetimeFigureOut">
              <a:rPr lang="uk-UA" smtClean="0"/>
              <a:pPr/>
              <a:t>31.05.2018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67B8F-4EF5-4C3F-BBA2-0366312156AC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360837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F8117-9736-4572-8027-9415F9D4DDB8}" type="datetimeFigureOut">
              <a:rPr lang="uk-UA" smtClean="0"/>
              <a:pPr/>
              <a:t>31.05.2018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67B8F-4EF5-4C3F-BBA2-0366312156AC}" type="slidenum">
              <a:rPr lang="uk-UA" smtClean="0"/>
              <a:pPr/>
              <a:t>‹#›</a:t>
            </a:fld>
            <a:endParaRPr lang="uk-U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6008654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F8117-9736-4572-8027-9415F9D4DDB8}" type="datetimeFigureOut">
              <a:rPr lang="uk-UA" smtClean="0"/>
              <a:pPr/>
              <a:t>31.05.2018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67B8F-4EF5-4C3F-BBA2-0366312156AC}" type="slidenum">
              <a:rPr lang="uk-UA" smtClean="0"/>
              <a:pPr/>
              <a:t>‹#›</a:t>
            </a:fld>
            <a:endParaRPr lang="uk-UA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421907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F8117-9736-4572-8027-9415F9D4DDB8}" type="datetimeFigureOut">
              <a:rPr lang="uk-UA" smtClean="0"/>
              <a:pPr/>
              <a:t>31.05.2018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67B8F-4EF5-4C3F-BBA2-0366312156AC}" type="slidenum">
              <a:rPr lang="uk-UA" smtClean="0"/>
              <a:pPr/>
              <a:t>‹#›</a:t>
            </a:fld>
            <a:endParaRPr lang="uk-UA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276739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F8117-9736-4572-8027-9415F9D4DDB8}" type="datetimeFigureOut">
              <a:rPr lang="uk-UA" smtClean="0"/>
              <a:pPr/>
              <a:t>31.05.2018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67B8F-4EF5-4C3F-BBA2-0366312156AC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26838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F8117-9736-4572-8027-9415F9D4DDB8}" type="datetimeFigureOut">
              <a:rPr lang="uk-UA" smtClean="0"/>
              <a:pPr/>
              <a:t>31.05.2018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67B8F-4EF5-4C3F-BBA2-0366312156AC}" type="slidenum">
              <a:rPr lang="uk-UA" smtClean="0"/>
              <a:pPr/>
              <a:t>‹#›</a:t>
            </a:fld>
            <a:endParaRPr lang="uk-UA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55907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F8117-9736-4572-8027-9415F9D4DDB8}" type="datetimeFigureOut">
              <a:rPr lang="uk-UA" smtClean="0"/>
              <a:pPr/>
              <a:t>31.05.2018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67B8F-4EF5-4C3F-BBA2-0366312156AC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253092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F8117-9736-4572-8027-9415F9D4DDB8}" type="datetimeFigureOut">
              <a:rPr lang="uk-UA" smtClean="0"/>
              <a:pPr/>
              <a:t>31.05.2018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67B8F-4EF5-4C3F-BBA2-0366312156AC}" type="slidenum">
              <a:rPr lang="uk-UA" smtClean="0"/>
              <a:pPr/>
              <a:t>‹#›</a:t>
            </a:fld>
            <a:endParaRPr lang="uk-UA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619335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F8117-9736-4572-8027-9415F9D4DDB8}" type="datetimeFigureOut">
              <a:rPr lang="uk-UA" smtClean="0"/>
              <a:pPr/>
              <a:t>31.05.2018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67B8F-4EF5-4C3F-BBA2-0366312156AC}" type="slidenum">
              <a:rPr lang="uk-UA" smtClean="0"/>
              <a:pPr/>
              <a:t>‹#›</a:t>
            </a:fld>
            <a:endParaRPr lang="uk-UA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65032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F8117-9736-4572-8027-9415F9D4DDB8}" type="datetimeFigureOut">
              <a:rPr lang="uk-UA" smtClean="0"/>
              <a:pPr/>
              <a:t>31.05.2018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67B8F-4EF5-4C3F-BBA2-0366312156AC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220449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F8117-9736-4572-8027-9415F9D4DDB8}" type="datetimeFigureOut">
              <a:rPr lang="uk-UA" smtClean="0"/>
              <a:pPr/>
              <a:t>31.05.2018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67B8F-4EF5-4C3F-BBA2-0366312156AC}" type="slidenum">
              <a:rPr lang="uk-UA" smtClean="0"/>
              <a:pPr/>
              <a:t>‹#›</a:t>
            </a:fld>
            <a:endParaRPr lang="uk-UA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23014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F8117-9736-4572-8027-9415F9D4DDB8}" type="datetimeFigureOut">
              <a:rPr lang="uk-UA" smtClean="0"/>
              <a:pPr/>
              <a:t>31.05.2018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67B8F-4EF5-4C3F-BBA2-0366312156AC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914387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12F8117-9736-4572-8027-9415F9D4DDB8}" type="datetimeFigureOut">
              <a:rPr lang="uk-UA" smtClean="0"/>
              <a:pPr/>
              <a:t>31.05.2018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C567B8F-4EF5-4C3F-BBA2-0366312156AC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256129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883" r:id="rId3"/>
    <p:sldLayoutId id="2147483884" r:id="rId4"/>
    <p:sldLayoutId id="2147483885" r:id="rId5"/>
    <p:sldLayoutId id="2147483886" r:id="rId6"/>
    <p:sldLayoutId id="2147483887" r:id="rId7"/>
    <p:sldLayoutId id="2147483888" r:id="rId8"/>
    <p:sldLayoutId id="2147483889" r:id="rId9"/>
    <p:sldLayoutId id="2147483890" r:id="rId10"/>
    <p:sldLayoutId id="2147483891" r:id="rId11"/>
    <p:sldLayoutId id="2147483892" r:id="rId12"/>
    <p:sldLayoutId id="2147483893" r:id="rId13"/>
    <p:sldLayoutId id="2147483894" r:id="rId14"/>
    <p:sldLayoutId id="2147483895" r:id="rId15"/>
    <p:sldLayoutId id="2147483896" r:id="rId16"/>
    <p:sldLayoutId id="214748389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7430" y="721217"/>
            <a:ext cx="10058400" cy="5374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51258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27290" y="700868"/>
            <a:ext cx="7469746" cy="5493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882661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59123" y="656133"/>
            <a:ext cx="8536404" cy="5538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35456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00023" y="1159099"/>
            <a:ext cx="5924282" cy="4391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640832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0021" y="927278"/>
            <a:ext cx="6029889" cy="4750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22769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05317" y="721216"/>
            <a:ext cx="8062175" cy="5499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67512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43955" y="785612"/>
            <a:ext cx="7881870" cy="5306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966858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56079" y="798490"/>
            <a:ext cx="6787166" cy="5383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019767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75228" y="978794"/>
            <a:ext cx="5458926" cy="4863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835514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71520" y="643943"/>
            <a:ext cx="5628639" cy="5563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408911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50782" y="1133339"/>
            <a:ext cx="4945487" cy="4340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424737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1268634" y="1146345"/>
            <a:ext cx="3477163" cy="397957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56101" y="1397550"/>
            <a:ext cx="4146998" cy="349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84955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66720" y="955040"/>
            <a:ext cx="6014720" cy="528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35316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32480" y="618187"/>
            <a:ext cx="6055360" cy="5452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637057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01363" y="618186"/>
            <a:ext cx="7762240" cy="562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81783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80641" y="632496"/>
            <a:ext cx="7843520" cy="5575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232072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59200" y="894080"/>
            <a:ext cx="4775200" cy="47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343508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80</TotalTime>
  <Words>0</Words>
  <Application>Microsoft Office PowerPoint</Application>
  <PresentationFormat>Произвольный</PresentationFormat>
  <Paragraphs>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Натуральные материалы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9</cp:revision>
  <dcterms:created xsi:type="dcterms:W3CDTF">2018-05-08T19:18:01Z</dcterms:created>
  <dcterms:modified xsi:type="dcterms:W3CDTF">2018-05-31T08:26:06Z</dcterms:modified>
</cp:coreProperties>
</file>